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21A35-3AC8-42E6-A9D4-970AB127A834}" type="datetimeFigureOut">
              <a:rPr lang="en-US" smtClean="0"/>
              <a:t>7/27/2016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D5A8A-902E-4F24-8D16-5C7B97BFF617}" type="slidenum">
              <a:rPr lang="en-US" smtClean="0"/>
              <a:t>‹#›</a:t>
            </a:fld>
            <a:endParaRPr lang="en-US"/>
          </a:p>
        </p:txBody>
      </p:sp>
    </p:spTree>
    <p:extLst>
      <p:ext uri="{BB962C8B-B14F-4D97-AF65-F5344CB8AC3E}">
        <p14:creationId xmlns:p14="http://schemas.microsoft.com/office/powerpoint/2010/main" val="2026836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smtClean="0">
                <a:latin typeface="Arial" panose="020B0604020202020204" pitchFamily="34" charset="0"/>
                <a:cs typeface="Arial" panose="020B0604020202020204" pitchFamily="34" charset="0"/>
              </a:rPr>
              <a:t>This probable passage activity helps readers comprehend the text by involving them in categorizing vocabulary used in the text. In this example, I chose words that are difficult and may hinder comprehension. Working with these words either before reading or after the initial read supports reader understanding. This activity has been modified from Kylene Beers’ </a:t>
            </a:r>
            <a:r>
              <a:rPr lang="en-US" altLang="en-US" i="1" smtClean="0">
                <a:latin typeface="Arial" panose="020B0604020202020204" pitchFamily="34" charset="0"/>
                <a:cs typeface="Arial" panose="020B0604020202020204" pitchFamily="34" charset="0"/>
              </a:rPr>
              <a:t>When Kids Can’t Read</a:t>
            </a:r>
            <a:r>
              <a:rPr lang="en-US" altLang="en-US" smtClean="0">
                <a:latin typeface="Arial" panose="020B0604020202020204" pitchFamily="34" charset="0"/>
                <a:cs typeface="Arial" panose="020B0604020202020204" pitchFamily="34" charset="0"/>
              </a:rPr>
              <a:t>.</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Provide handout and have participants work through activity. Review the categories. </a:t>
            </a:r>
          </a:p>
        </p:txBody>
      </p:sp>
      <p:sp>
        <p:nvSpPr>
          <p:cNvPr id="3174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E50A23-29FE-4C14-8C95-262FE6A91A30}" type="slidenum">
              <a:rPr lang="en-US" altLang="en-US" smtClean="0"/>
              <a:pPr/>
              <a:t>1</a:t>
            </a:fld>
            <a:endParaRPr lang="en-US" altLang="en-US" smtClean="0"/>
          </a:p>
        </p:txBody>
      </p:sp>
    </p:spTree>
    <p:extLst>
      <p:ext uri="{BB962C8B-B14F-4D97-AF65-F5344CB8AC3E}">
        <p14:creationId xmlns:p14="http://schemas.microsoft.com/office/powerpoint/2010/main" val="3406097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33796"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6DBF47-3AD4-4C26-9DD9-2943E260FA99}" type="slidenum">
              <a:rPr lang="en-US" altLang="en-US" smtClean="0"/>
              <a:pPr/>
              <a:t>2</a:t>
            </a:fld>
            <a:endParaRPr lang="en-US" altLang="en-US" smtClean="0"/>
          </a:p>
        </p:txBody>
      </p:sp>
    </p:spTree>
    <p:extLst>
      <p:ext uri="{BB962C8B-B14F-4D97-AF65-F5344CB8AC3E}">
        <p14:creationId xmlns:p14="http://schemas.microsoft.com/office/powerpoint/2010/main" val="26555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1CC2A-6D6E-4CB6-835D-01D37ED6FADF}"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340095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1CC2A-6D6E-4CB6-835D-01D37ED6FADF}"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304583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1CC2A-6D6E-4CB6-835D-01D37ED6FADF}"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367356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1CC2A-6D6E-4CB6-835D-01D37ED6FADF}"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5544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1CC2A-6D6E-4CB6-835D-01D37ED6FADF}"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225487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1CC2A-6D6E-4CB6-835D-01D37ED6FADF}"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220005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1CC2A-6D6E-4CB6-835D-01D37ED6FADF}"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298961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1CC2A-6D6E-4CB6-835D-01D37ED6FADF}"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276329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1CC2A-6D6E-4CB6-835D-01D37ED6FADF}"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13231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1CC2A-6D6E-4CB6-835D-01D37ED6FADF}"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52319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1CC2A-6D6E-4CB6-835D-01D37ED6FADF}"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277E9-2A3D-49C3-B4BC-BC090945A8C1}" type="slidenum">
              <a:rPr lang="en-US" smtClean="0"/>
              <a:t>‹#›</a:t>
            </a:fld>
            <a:endParaRPr lang="en-US"/>
          </a:p>
        </p:txBody>
      </p:sp>
    </p:spTree>
    <p:extLst>
      <p:ext uri="{BB962C8B-B14F-4D97-AF65-F5344CB8AC3E}">
        <p14:creationId xmlns:p14="http://schemas.microsoft.com/office/powerpoint/2010/main" val="7942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1CC2A-6D6E-4CB6-835D-01D37ED6FADF}" type="datetimeFigureOut">
              <a:rPr lang="en-US" smtClean="0"/>
              <a:t>7/27/2016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277E9-2A3D-49C3-B4BC-BC090945A8C1}" type="slidenum">
              <a:rPr lang="en-US" smtClean="0"/>
              <a:t>‹#›</a:t>
            </a:fld>
            <a:endParaRPr lang="en-US"/>
          </a:p>
        </p:txBody>
      </p:sp>
    </p:spTree>
    <p:extLst>
      <p:ext uri="{BB962C8B-B14F-4D97-AF65-F5344CB8AC3E}">
        <p14:creationId xmlns:p14="http://schemas.microsoft.com/office/powerpoint/2010/main" val="203575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1143000"/>
          </a:xfrm>
        </p:spPr>
        <p:txBody>
          <a:bodyPr>
            <a:normAutofit fontScale="90000"/>
          </a:bodyPr>
          <a:lstStyle/>
          <a:p>
            <a:pPr>
              <a:defRPr/>
            </a:pPr>
            <a:r>
              <a:rPr lang="en-US" b="1" dirty="0" smtClean="0">
                <a:solidFill>
                  <a:srgbClr val="C00000"/>
                </a:solidFill>
              </a:rPr>
              <a:t>SKILL: </a:t>
            </a:r>
            <a:r>
              <a:rPr lang="en-US" b="1" dirty="0" smtClean="0">
                <a:solidFill>
                  <a:srgbClr val="03590D"/>
                </a:solidFill>
              </a:rPr>
              <a:t>Vocabulary Development</a:t>
            </a:r>
            <a:br>
              <a:rPr lang="en-US" b="1" dirty="0" smtClean="0">
                <a:solidFill>
                  <a:srgbClr val="03590D"/>
                </a:solidFill>
              </a:rPr>
            </a:br>
            <a:r>
              <a:rPr lang="en-US" b="1" dirty="0" smtClean="0">
                <a:solidFill>
                  <a:srgbClr val="C00000"/>
                </a:solidFill>
              </a:rPr>
              <a:t>Mini-Task: </a:t>
            </a:r>
            <a:r>
              <a:rPr lang="en-US" b="1" dirty="0" smtClean="0">
                <a:solidFill>
                  <a:srgbClr val="03590D"/>
                </a:solidFill>
              </a:rPr>
              <a:t>Probable Passage</a:t>
            </a:r>
            <a:endParaRPr lang="en-US" b="1" dirty="0">
              <a:solidFill>
                <a:srgbClr val="03590D"/>
              </a:solidFill>
            </a:endParaRPr>
          </a:p>
        </p:txBody>
      </p:sp>
      <p:sp>
        <p:nvSpPr>
          <p:cNvPr id="30723"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D99FF5C-E366-4C14-9977-5307824A344E}" type="slidenum">
              <a:rPr lang="fr-CA" altLang="en-US" sz="1400">
                <a:solidFill>
                  <a:srgbClr val="898989"/>
                </a:solidFill>
              </a:rPr>
              <a:pPr>
                <a:spcBef>
                  <a:spcPct val="0"/>
                </a:spcBef>
                <a:buFontTx/>
                <a:buNone/>
              </a:pPr>
              <a:t>1</a:t>
            </a:fld>
            <a:endParaRPr lang="fr-CA" altLang="en-US" sz="1400">
              <a:solidFill>
                <a:srgbClr val="898989"/>
              </a:solidFill>
            </a:endParaRPr>
          </a:p>
        </p:txBody>
      </p:sp>
      <p:pic>
        <p:nvPicPr>
          <p:cNvPr id="30724" name="Picture 2" descr="http://ps20speechandlanguage.files.wordpress.com/2011/04/vocabular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475" y="2514601"/>
            <a:ext cx="43815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5271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l="8392" t="18307" r="30569" b="15144"/>
          <a:stretch>
            <a:fillRect/>
          </a:stretch>
        </p:blipFill>
        <p:spPr bwMode="auto">
          <a:xfrm>
            <a:off x="2057400" y="619125"/>
            <a:ext cx="8039100" cy="5703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1" name="TextBox 4"/>
          <p:cNvSpPr txBox="1">
            <a:spLocks noChangeArrowheads="1"/>
          </p:cNvSpPr>
          <p:nvPr/>
        </p:nvSpPr>
        <p:spPr bwMode="auto">
          <a:xfrm>
            <a:off x="1536701" y="180975"/>
            <a:ext cx="9142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2000" b="1">
                <a:solidFill>
                  <a:srgbClr val="C00000"/>
                </a:solidFill>
              </a:rPr>
              <a:t>How I classified the words &amp; phrases</a:t>
            </a:r>
          </a:p>
        </p:txBody>
      </p:sp>
    </p:spTree>
    <p:extLst>
      <p:ext uri="{BB962C8B-B14F-4D97-AF65-F5344CB8AC3E}">
        <p14:creationId xmlns:p14="http://schemas.microsoft.com/office/powerpoint/2010/main" val="1572485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92</Words>
  <Application>Microsoft Office PowerPoint</Application>
  <PresentationFormat>Custom</PresentationFormat>
  <Paragraphs>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SKILL: Vocabulary Development Mini-Task: Probable Passage</vt:lpstr>
      <vt:lpstr>PowerPoint Presentation</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 Vocabulary Development Mini-Task: Probable Passage</dc:title>
  <dc:creator>Franks, Carol - Office of Next Generation Learners</dc:creator>
  <cp:lastModifiedBy>Philbeck, Kelly - Division of Program Standards</cp:lastModifiedBy>
  <cp:revision>2</cp:revision>
  <dcterms:created xsi:type="dcterms:W3CDTF">2015-06-04T19:09:53Z</dcterms:created>
  <dcterms:modified xsi:type="dcterms:W3CDTF">2016-07-27T12:49:22Z</dcterms:modified>
</cp:coreProperties>
</file>